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50000">
              <a:schemeClr val="tx2">
                <a:alpha val="49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88641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002060"/>
                </a:solidFill>
              </a:rPr>
              <a:t>Управление образования администрации муниципального района «Сосногорск»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6400800" cy="1728192"/>
          </a:xfrm>
        </p:spPr>
        <p:txBody>
          <a:bodyPr/>
          <a:lstStyle/>
          <a:p>
            <a:r>
              <a:rPr lang="ru-RU" b="1" spc="300" dirty="0" smtClean="0">
                <a:ln w="1143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Начало приема заявлений 27.03.2025</a:t>
            </a:r>
          </a:p>
          <a:p>
            <a:r>
              <a:rPr lang="ru-RU" b="1" spc="300" dirty="0" smtClean="0">
                <a:ln w="1143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09:00</a:t>
            </a:r>
            <a:endParaRPr lang="ru-RU" b="1" spc="300" dirty="0">
              <a:ln w="11430" cmpd="sng">
                <a:solidFill>
                  <a:srgbClr val="002060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79712" y="1196752"/>
            <a:ext cx="50999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Прием в 1 класс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8" name="Picture 4" descr="https://sun9-68.userapi.com/impg/a-p1M5aO45unVIRbuMlCfHukVWAcLxI3rrc6EA/9BZLFeHmaHc.jpg?size=1200x1200&amp;quality=95&amp;sign=0cfbe4655cc964ebff2f86c9d28db7ac&amp;type=alb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12776" cy="1412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323528" y="3933056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С 18.03.2025  </a:t>
            </a:r>
            <a:r>
              <a:rPr lang="ru-RU" sz="2000" dirty="0" smtClean="0">
                <a:solidFill>
                  <a:srgbClr val="002060"/>
                </a:solidFill>
              </a:rPr>
              <a:t>на «Едином портале государственных и муниципальных услуг» будет активирована форма </a:t>
            </a:r>
            <a:r>
              <a:rPr lang="ru-RU" sz="2000" b="1" dirty="0" smtClean="0">
                <a:solidFill>
                  <a:srgbClr val="002060"/>
                </a:solidFill>
              </a:rPr>
              <a:t>«Запись в школу» </a:t>
            </a:r>
            <a:r>
              <a:rPr lang="ru-RU" sz="2000" dirty="0" smtClean="0">
                <a:solidFill>
                  <a:srgbClr val="002060"/>
                </a:solidFill>
              </a:rPr>
              <a:t>для подготовки черновиков, планируемых для подачи заявлений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4976007"/>
            <a:ext cx="4464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Номера «горячей линии» Управления образования администрации муниципального района  «Сосногорск»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8(82149)56367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8(82149)52056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4048" y="4976007"/>
            <a:ext cx="43924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Номера телефонов «горячей линии» Министерства образования и науки  Республики Коми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8 (8212) 301-664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8 </a:t>
            </a:r>
            <a:r>
              <a:rPr lang="ru-RU" dirty="0">
                <a:solidFill>
                  <a:srgbClr val="002060"/>
                </a:solidFill>
              </a:rPr>
              <a:t>(8212) 301-660, добавочный </a:t>
            </a:r>
            <a:r>
              <a:rPr lang="ru-RU" dirty="0" smtClean="0">
                <a:solidFill>
                  <a:srgbClr val="002060"/>
                </a:solidFill>
              </a:rPr>
              <a:t>344;</a:t>
            </a:r>
            <a:r>
              <a:rPr lang="ru-RU" dirty="0">
                <a:solidFill>
                  <a:srgbClr val="002060"/>
                </a:solidFill>
              </a:rPr>
              <a:t> 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8 </a:t>
            </a:r>
            <a:r>
              <a:rPr lang="ru-RU" dirty="0">
                <a:solidFill>
                  <a:srgbClr val="002060"/>
                </a:solidFill>
              </a:rPr>
              <a:t>(8212) 301-660, добавочный </a:t>
            </a:r>
            <a:r>
              <a:rPr lang="ru-RU" dirty="0" smtClean="0">
                <a:solidFill>
                  <a:srgbClr val="002060"/>
                </a:solidFill>
              </a:rPr>
              <a:t>370.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101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Управление образования администрации муниципального района «Сосногорск»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образования администрации муниципального района «Сосногорск»</dc:title>
  <dc:creator>Александр Правук</dc:creator>
  <cp:lastModifiedBy>Общее образование</cp:lastModifiedBy>
  <cp:revision>11</cp:revision>
  <dcterms:created xsi:type="dcterms:W3CDTF">2024-03-04T17:41:20Z</dcterms:created>
  <dcterms:modified xsi:type="dcterms:W3CDTF">2025-03-18T14:07:57Z</dcterms:modified>
</cp:coreProperties>
</file>